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media1.mov" ContentType="video/unknown"/>
  <Override PartName="/ppt/theme/theme2.xml" ContentType="application/vnd.openxmlformats-officedocument.theme+xml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-Type Starfield Long.mov" descr="G-Type Starfield Long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3389"/>
            <a:ext cx="13004800" cy="970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</p:spPr>
        <p:txBody>
          <a:bodyPr anchor="t"/>
          <a:lstStyle>
            <a:lvl1pPr algn="l">
              <a:defRPr cap="all" spc="720" sz="4500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</p:spPr>
        <p:txBody>
          <a:bodyPr/>
          <a:lstStyle>
            <a:lvl1pPr marL="528637" indent="-528637">
              <a:buClr>
                <a:srgbClr val="646464"/>
              </a:buClr>
              <a:buSzPct val="90000"/>
              <a:defRPr sz="3600">
                <a:latin typeface="Avenir Light"/>
                <a:ea typeface="Avenir Light"/>
                <a:cs typeface="Avenir Light"/>
                <a:sym typeface="Avenir Light"/>
              </a:defRPr>
            </a:lvl1pPr>
            <a:lvl2pPr marL="939800" indent="-469900">
              <a:buClr>
                <a:srgbClr val="646464"/>
              </a:buClr>
              <a:buSzPct val="90000"/>
              <a:defRPr sz="3600">
                <a:latin typeface="Avenir Light"/>
                <a:ea typeface="Avenir Light"/>
                <a:cs typeface="Avenir Light"/>
                <a:sym typeface="Avenir Light"/>
              </a:defRPr>
            </a:lvl2pPr>
            <a:lvl3pPr marL="1409700" indent="-469900">
              <a:buClr>
                <a:srgbClr val="646464"/>
              </a:buClr>
              <a:buSzPct val="90000"/>
              <a:defRPr sz="3600">
                <a:latin typeface="Avenir Light"/>
                <a:ea typeface="Avenir Light"/>
                <a:cs typeface="Avenir Light"/>
                <a:sym typeface="Avenir Light"/>
              </a:defRPr>
            </a:lvl3pPr>
            <a:lvl4pPr marL="1879600" indent="-469900">
              <a:buClr>
                <a:srgbClr val="646464"/>
              </a:buClr>
              <a:buSzPct val="90000"/>
              <a:defRPr sz="3600">
                <a:latin typeface="Avenir Light"/>
                <a:ea typeface="Avenir Light"/>
                <a:cs typeface="Avenir Light"/>
                <a:sym typeface="Avenir Light"/>
              </a:defRPr>
            </a:lvl4pPr>
            <a:lvl5pPr marL="2349500" indent="-469900">
              <a:buClr>
                <a:srgbClr val="646464"/>
              </a:buClr>
              <a:buSzPct val="90000"/>
              <a:defRPr sz="3600">
                <a:latin typeface="Avenir Light"/>
                <a:ea typeface="Avenir Light"/>
                <a:cs typeface="Avenir Light"/>
                <a:sym typeface="Avenir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video" Target="../media/media2.mov"/><Relationship Id="rId6" Type="http://schemas.microsoft.com/office/2007/relationships/media" Target="../media/media2.mov"/><Relationship Id="rId7" Type="http://schemas.openxmlformats.org/officeDocument/2006/relationships/image" Target="../media/image5.png"/><Relationship Id="rId8" Type="http://schemas.openxmlformats.org/officeDocument/2006/relationships/image" Target="../media/image1.gif"/><Relationship Id="rId9" Type="http://schemas.openxmlformats.org/officeDocument/2006/relationships/image" Target="../media/image2.gif"/><Relationship Id="rId10" Type="http://schemas.openxmlformats.org/officeDocument/2006/relationships/image" Target="../media/image3.gif"/><Relationship Id="rId11" Type="http://schemas.openxmlformats.org/officeDocument/2006/relationships/image" Target="../media/image4.gif"/><Relationship Id="rId12" Type="http://schemas.openxmlformats.org/officeDocument/2006/relationships/image" Target="../media/image5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creen Shot 2018-05-10 at 7.53.10 PM.png" descr="Screen Shot 2018-05-10 at 7.53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1096" y="6756539"/>
            <a:ext cx="3247307" cy="3073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reen Shot 2018-05-10 at 7.19.11 PM.png" descr="Screen Shot 2018-05-10 at 7.19.1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63778" y="1958384"/>
            <a:ext cx="3392543" cy="2738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creen Shot 2018-05-10 at 7.19.27 PM.png" descr="Screen Shot 2018-05-10 at 7.19.2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51534" y="7158502"/>
            <a:ext cx="3458567" cy="2738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reamRacerMountainCity.mov" descr="DreamRacerMountainCity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-1012437" y="2228972"/>
            <a:ext cx="5040772" cy="2835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ezgif-3-33fdd00197.gif" descr="ezgif-3-33fdd00197.gif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07810" y="-119405"/>
            <a:ext cx="3189180" cy="2296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ccvAh.gif" descr="PccvAh.gif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086430" y="5098436"/>
            <a:ext cx="3641071" cy="2621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OJra5-.gif" descr="OJra5-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-221334" y="5164137"/>
            <a:ext cx="3458567" cy="2490169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About me"/>
          <p:cNvSpPr txBox="1"/>
          <p:nvPr>
            <p:ph type="title" idx="4294967295"/>
          </p:nvPr>
        </p:nvSpPr>
        <p:spPr>
          <a:xfrm>
            <a:off x="762000" y="88900"/>
            <a:ext cx="3834508" cy="1422400"/>
          </a:xfrm>
          <a:prstGeom prst="rect">
            <a:avLst/>
          </a:prstGeom>
        </p:spPr>
        <p:txBody>
          <a:bodyPr anchor="t"/>
          <a:lstStyle>
            <a:lvl1pPr algn="l">
              <a:defRPr cap="all" spc="720" sz="4500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About me</a:t>
            </a:r>
          </a:p>
        </p:txBody>
      </p:sp>
      <p:pic>
        <p:nvPicPr>
          <p:cNvPr id="137" name="-nMXad.gif" descr="-nMXad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993495" y="-155086"/>
            <a:ext cx="3641071" cy="2621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bpk6f8.gif" descr="bpk6f8.gif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672983" y="3088630"/>
            <a:ext cx="3458567" cy="249016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Club member since Jan 27, 2018…"/>
          <p:cNvSpPr txBox="1"/>
          <p:nvPr>
            <p:ph type="body" idx="4294967295"/>
          </p:nvPr>
        </p:nvSpPr>
        <p:spPr>
          <a:xfrm>
            <a:off x="2854473" y="779760"/>
            <a:ext cx="7295854" cy="9239052"/>
          </a:xfrm>
          <a:prstGeom prst="rect">
            <a:avLst/>
          </a:prstGeom>
        </p:spPr>
        <p:txBody>
          <a:bodyPr/>
          <a:lstStyle/>
          <a:p>
            <a:pPr marL="421105" indent="-421105">
              <a:spcBef>
                <a:spcPts val="0"/>
              </a:spcBef>
              <a:defRPr sz="3500"/>
            </a:pPr>
            <a:r>
              <a:t>Club member since Jan 27, 2018</a:t>
            </a:r>
          </a:p>
          <a:p>
            <a:pPr marL="421105" indent="-421105">
              <a:spcBef>
                <a:spcPts val="0"/>
              </a:spcBef>
              <a:defRPr sz="3500"/>
            </a:pPr>
            <a:r>
              <a:t>Game Changer Since Q2 2018</a:t>
            </a:r>
          </a:p>
          <a:p>
            <a:pPr marL="421105" indent="-421105">
              <a:spcBef>
                <a:spcPts val="0"/>
              </a:spcBef>
              <a:defRPr sz="3500"/>
            </a:pPr>
            <a:r>
              <a:t>Led:</a:t>
            </a:r>
          </a:p>
          <a:p>
            <a:pPr lvl="1" marL="878305" indent="-421105">
              <a:spcBef>
                <a:spcPts val="0"/>
              </a:spcBef>
              <a:defRPr sz="2500"/>
            </a:pPr>
            <a:r>
              <a:t>Dream Racer </a:t>
            </a:r>
          </a:p>
          <a:p>
            <a:pPr lvl="1" marL="878305" indent="-421105">
              <a:spcBef>
                <a:spcPts val="0"/>
              </a:spcBef>
              <a:defRPr sz="2500"/>
            </a:pPr>
            <a:r>
              <a:t>G-Type</a:t>
            </a:r>
          </a:p>
          <a:p>
            <a:pPr lvl="1" marL="878305" indent="-421105">
              <a:spcBef>
                <a:spcPts val="0"/>
              </a:spcBef>
              <a:defRPr sz="2500"/>
            </a:pPr>
            <a:r>
              <a:t>Kung Twu</a:t>
            </a:r>
          </a:p>
          <a:p>
            <a:pPr marL="421105" indent="-421105">
              <a:spcBef>
                <a:spcPts val="0"/>
              </a:spcBef>
              <a:defRPr sz="3500"/>
            </a:pPr>
            <a:r>
              <a:t>Contributed to:</a:t>
            </a:r>
          </a:p>
          <a:p>
            <a:pPr lvl="1" marL="878305" indent="-421105">
              <a:spcBef>
                <a:spcPts val="0"/>
              </a:spcBef>
              <a:defRPr sz="2500"/>
            </a:pPr>
            <a:r>
              <a:t>Excalibur</a:t>
            </a:r>
          </a:p>
          <a:p>
            <a:pPr lvl="1" marL="878305" indent="-421105">
              <a:spcBef>
                <a:spcPts val="0"/>
              </a:spcBef>
              <a:defRPr sz="2500"/>
            </a:pPr>
            <a:r>
              <a:t>GINT</a:t>
            </a:r>
          </a:p>
          <a:p>
            <a:pPr lvl="1" marL="878305" indent="-421105">
              <a:spcBef>
                <a:spcPts val="0"/>
              </a:spcBef>
              <a:defRPr sz="2500"/>
            </a:pPr>
            <a:r>
              <a:t>In The Zone</a:t>
            </a:r>
          </a:p>
          <a:p>
            <a:pPr lvl="1" marL="878305" indent="-421105">
              <a:spcBef>
                <a:spcPts val="0"/>
              </a:spcBef>
              <a:defRPr sz="2500"/>
            </a:pPr>
            <a:r>
              <a:t>Warped Radar</a:t>
            </a:r>
          </a:p>
          <a:p>
            <a:pPr lvl="1" marL="878305" indent="-421105">
              <a:spcBef>
                <a:spcPts val="0"/>
              </a:spcBef>
              <a:defRPr sz="2500"/>
            </a:pPr>
            <a:r>
              <a:t>Falldale</a:t>
            </a:r>
          </a:p>
          <a:p>
            <a:pPr lvl="1" marL="878305" indent="-421105">
              <a:spcBef>
                <a:spcPts val="0"/>
              </a:spcBef>
              <a:defRPr sz="2500"/>
            </a:pPr>
            <a:r>
              <a:t>Exit the Shadow</a:t>
            </a:r>
          </a:p>
          <a:p>
            <a:pPr lvl="1" marL="878305" indent="-421105">
              <a:spcBef>
                <a:spcPts val="0"/>
              </a:spcBef>
              <a:defRPr sz="2500"/>
            </a:pPr>
            <a:r>
              <a:t>Little Racers</a:t>
            </a:r>
          </a:p>
          <a:p>
            <a:pPr marL="421105" indent="-421105">
              <a:spcBef>
                <a:spcPts val="0"/>
              </a:spcBef>
              <a:defRPr sz="3500"/>
            </a:pPr>
            <a:r>
              <a:t>Quarter-finalist in SLC Nintendo World Championships 1990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64498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